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66" r:id="rId3"/>
    <p:sldId id="296" r:id="rId4"/>
    <p:sldId id="297" r:id="rId5"/>
    <p:sldId id="298" r:id="rId6"/>
  </p:sldIdLst>
  <p:sldSz cx="719931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496484"/>
            <a:ext cx="6119416" cy="318346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4802717"/>
            <a:ext cx="5399485" cy="220768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35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63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486834"/>
            <a:ext cx="1552352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486834"/>
            <a:ext cx="456706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965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496484"/>
            <a:ext cx="6119416" cy="318346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4802717"/>
            <a:ext cx="5399485" cy="220768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610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46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279653"/>
            <a:ext cx="6209407" cy="3803649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119286"/>
            <a:ext cx="6209407" cy="20002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2806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434167"/>
            <a:ext cx="305970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434167"/>
            <a:ext cx="305970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765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486836"/>
            <a:ext cx="6209407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241551"/>
            <a:ext cx="3045646" cy="109854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340100"/>
            <a:ext cx="3045646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241551"/>
            <a:ext cx="3060646" cy="109854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340100"/>
            <a:ext cx="3060646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286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211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649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09600"/>
            <a:ext cx="2321966" cy="21336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316569"/>
            <a:ext cx="3644652" cy="6498167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743200"/>
            <a:ext cx="2321966" cy="508211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26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5050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09600"/>
            <a:ext cx="2321966" cy="21336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316569"/>
            <a:ext cx="3644652" cy="6498167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743200"/>
            <a:ext cx="2321966" cy="508211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396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500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486834"/>
            <a:ext cx="1552352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486834"/>
            <a:ext cx="456706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42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279653"/>
            <a:ext cx="6209407" cy="3803649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119286"/>
            <a:ext cx="6209407" cy="20002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79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434167"/>
            <a:ext cx="305970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434167"/>
            <a:ext cx="305970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36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486836"/>
            <a:ext cx="6209407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241551"/>
            <a:ext cx="3045646" cy="109854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340100"/>
            <a:ext cx="3045646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241551"/>
            <a:ext cx="3060646" cy="109854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340100"/>
            <a:ext cx="3060646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583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265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450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09600"/>
            <a:ext cx="2321966" cy="21336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316569"/>
            <a:ext cx="3644652" cy="6498167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743200"/>
            <a:ext cx="2321966" cy="508211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59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09600"/>
            <a:ext cx="2321966" cy="21336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316569"/>
            <a:ext cx="3644652" cy="6498167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743200"/>
            <a:ext cx="2321966" cy="508211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01/03/2024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959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486836"/>
            <a:ext cx="6209407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434167"/>
            <a:ext cx="6209407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8475136"/>
            <a:ext cx="16198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8475136"/>
            <a:ext cx="242976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8475136"/>
            <a:ext cx="16198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2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486836"/>
            <a:ext cx="6209407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434167"/>
            <a:ext cx="6209407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8475136"/>
            <a:ext cx="16198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8475136"/>
            <a:ext cx="242976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8475136"/>
            <a:ext cx="16198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6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>
            <a:extLst>
              <a:ext uri="{FF2B5EF4-FFF2-40B4-BE49-F238E27FC236}">
                <a16:creationId xmlns:a16="http://schemas.microsoft.com/office/drawing/2014/main" id="{C30CF5D7-E086-BD3C-6FD9-39D3405ECD67}"/>
              </a:ext>
            </a:extLst>
          </p:cNvPr>
          <p:cNvSpPr txBox="1">
            <a:spLocks/>
          </p:cNvSpPr>
          <p:nvPr/>
        </p:nvSpPr>
        <p:spPr>
          <a:xfrm>
            <a:off x="329862" y="2861188"/>
            <a:ext cx="6539593" cy="29201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5849">
              <a:spcBef>
                <a:spcPct val="0"/>
              </a:spcBef>
              <a:defRPr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PUNTO NO. 7.5.</a:t>
            </a:r>
          </a:p>
          <a:p>
            <a:pPr algn="ctr" defTabSz="685849">
              <a:spcBef>
                <a:spcPct val="0"/>
              </a:spcBef>
              <a:defRPr/>
            </a:pP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49">
              <a:spcBef>
                <a:spcPct val="0"/>
              </a:spcBef>
              <a:defRPr/>
            </a:pP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25">
              <a:defRPr/>
            </a:pPr>
            <a:r>
              <a:rPr lang="es-ES" sz="3600" b="1" dirty="0">
                <a:solidFill>
                  <a:srgbClr val="006C6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TABULADOR DE SUELDOS 2024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969397A-807B-752E-A982-AD3D4EB787F2}"/>
              </a:ext>
            </a:extLst>
          </p:cNvPr>
          <p:cNvSpPr/>
          <p:nvPr/>
        </p:nvSpPr>
        <p:spPr>
          <a:xfrm>
            <a:off x="2119333" y="3798432"/>
            <a:ext cx="2960649" cy="128235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25">
              <a:defRPr/>
            </a:pPr>
            <a:endParaRPr lang="es-MX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6AA675-7F7B-6556-6992-76B61AD1902F}"/>
              </a:ext>
            </a:extLst>
          </p:cNvPr>
          <p:cNvSpPr/>
          <p:nvPr/>
        </p:nvSpPr>
        <p:spPr>
          <a:xfrm>
            <a:off x="2119333" y="3966937"/>
            <a:ext cx="2960649" cy="128234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25">
              <a:defRPr/>
            </a:pPr>
            <a:endParaRPr lang="es-MX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630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99404B-D4AD-F36D-D0C8-476C7AA5A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7"/>
          <a:stretch/>
        </p:blipFill>
        <p:spPr>
          <a:xfrm>
            <a:off x="1153342" y="1343507"/>
            <a:ext cx="4892628" cy="64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3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BC8F1-68D8-3125-BA96-5A9D43768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C38814-E888-FB96-15DB-9FA7E385D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39" t="23892" r="24613" b="6660"/>
          <a:stretch/>
        </p:blipFill>
        <p:spPr>
          <a:xfrm>
            <a:off x="922823" y="1150374"/>
            <a:ext cx="5353665" cy="66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4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1C69C-5B3B-388E-91FA-7BEBF4797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736F0B-E7F0-AD6B-CE99-2A3DDDDA7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34" t="21228" r="24612" b="7390"/>
          <a:stretch/>
        </p:blipFill>
        <p:spPr>
          <a:xfrm>
            <a:off x="1188819" y="1179869"/>
            <a:ext cx="5061860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6869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526</TotalTime>
  <Words>9</Words>
  <Application>Microsoft Office PowerPoint</Application>
  <PresentationFormat>Personalizado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Luz Marina Vega García</cp:lastModifiedBy>
  <cp:revision>26</cp:revision>
  <dcterms:created xsi:type="dcterms:W3CDTF">2022-05-16T17:55:16Z</dcterms:created>
  <dcterms:modified xsi:type="dcterms:W3CDTF">2024-03-01T15:50:24Z</dcterms:modified>
</cp:coreProperties>
</file>